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4"/>
  </p:notesMasterIdLst>
  <p:sldIdLst>
    <p:sldId id="470" r:id="rId2"/>
    <p:sldId id="46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eonora Chitti" initials="EC" lastIdx="4" clrIdx="0">
    <p:extLst>
      <p:ext uri="{19B8F6BF-5375-455C-9EA6-DF929625EA0E}">
        <p15:presenceInfo xmlns:p15="http://schemas.microsoft.com/office/powerpoint/2012/main" userId="S::eleonora.chitti@unimi.it::30cc962f-4898-4264-895f-06b17cd05e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4B61"/>
    <a:srgbClr val="3B6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24"/>
    <p:restoredTop sz="95460"/>
  </p:normalViewPr>
  <p:slideViewPr>
    <p:cSldViewPr snapToGrid="0" snapToObjects="1">
      <p:cViewPr varScale="1">
        <p:scale>
          <a:sx n="132" d="100"/>
          <a:sy n="132" d="100"/>
        </p:scale>
        <p:origin x="2016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6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9C43C-823C-E849-9977-C9BD800690DF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A6633-5362-624C-AE9D-4C549A38D32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23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EA6633-5362-624C-AE9D-4C549A38D3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40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EA6633-5362-624C-AE9D-4C549A38D3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71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6724A-08F9-F94F-82E5-DC54AA1A3D72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7871-1261-CC46-B823-016CCB449C06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7970-137E-174E-84FF-6424420C940D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262C-7032-5647-AC07-6117F4CF778A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CA6D-145C-404E-8FF7-EB0B57E673C7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C182-0C9B-4242-83A2-4EE10B472AF9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152B7-7C5A-664C-93D2-00DCDBA9A9F6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2549-410C-234C-BCFC-6B8824C20EAC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EC79-6605-5C49-B9F8-E378A765A232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AA7F-7D3D-8940-9B11-17EDD3F5E5C5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E2CF42-15BA-2545-9DC4-280E55040DAC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5BDDF74-ECAD-9147-9CF7-CCE456DE25CD}" type="datetime1">
              <a:rPr lang="it-IT" smtClean="0"/>
              <a:t>18/10/22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hyperlink" Target="https://borghese.di.unimi.it/Teaching/VR/VR.html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hyperlink" Target="https://borghese.di.unimi.it/Teaching/VR/VR.html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4B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E5C29CC9-03EE-DE6D-0E81-989BA30021EF}"/>
              </a:ext>
            </a:extLst>
          </p:cNvPr>
          <p:cNvSpPr txBox="1"/>
          <p:nvPr/>
        </p:nvSpPr>
        <p:spPr>
          <a:xfrm>
            <a:off x="2550792" y="1589504"/>
            <a:ext cx="7244420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Nome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Cognome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dello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studente</a:t>
            </a:r>
            <a:b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</a:br>
            <a:endParaRPr lang="en-US" sz="2500" dirty="0">
              <a:solidFill>
                <a:schemeClr val="accent2">
                  <a:lumMod val="40000"/>
                  <a:lumOff val="60000"/>
                </a:schemeClr>
              </a:solidFill>
              <a:latin typeface="Times" pitchFamily="2" charset="0"/>
            </a:endParaRPr>
          </a:p>
          <a:p>
            <a:pPr algn="ctr"/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Corso di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Laurea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Magistrale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in Informatica</a:t>
            </a:r>
            <a:b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</a:b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Laboratorio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di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Sistemi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Intelligenti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Applicati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(AIS-Lab)</a:t>
            </a:r>
            <a:b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</a:b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Università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degli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</a:t>
            </a:r>
            <a:r>
              <a:rPr lang="en-US" sz="25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Studi</a:t>
            </a:r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 di Milano</a:t>
            </a:r>
          </a:p>
        </p:txBody>
      </p:sp>
      <p:pic>
        <p:nvPicPr>
          <p:cNvPr id="23" name="Picture 1" descr="minerva_dausare_def1">
            <a:extLst>
              <a:ext uri="{FF2B5EF4-FFF2-40B4-BE49-F238E27FC236}">
                <a16:creationId xmlns:a16="http://schemas.microsoft.com/office/drawing/2014/main" id="{5F38B9D9-895F-9B84-29A0-CBA5B39D72D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360" y="4962525"/>
            <a:ext cx="999736" cy="100652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</p:pic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34EDAD59-8276-3DE0-49B4-19F0AB5EA467}"/>
              </a:ext>
            </a:extLst>
          </p:cNvPr>
          <p:cNvSpPr txBox="1"/>
          <p:nvPr/>
        </p:nvSpPr>
        <p:spPr>
          <a:xfrm>
            <a:off x="9513497" y="5969051"/>
            <a:ext cx="21291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University Of </a:t>
            </a:r>
            <a:r>
              <a:rPr lang="en-US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Milan</a:t>
            </a:r>
          </a:p>
        </p:txBody>
      </p:sp>
      <p:pic>
        <p:nvPicPr>
          <p:cNvPr id="25" name="Immagine 24" descr="Immagine che contiene testo&#10;&#10;Descrizione generata automaticamente">
            <a:extLst>
              <a:ext uri="{FF2B5EF4-FFF2-40B4-BE49-F238E27FC236}">
                <a16:creationId xmlns:a16="http://schemas.microsoft.com/office/drawing/2014/main" id="{14407D89-8682-9570-AF66-D367C9E8A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3801" y="5289107"/>
            <a:ext cx="866131" cy="879999"/>
          </a:xfrm>
          <a:prstGeom prst="rect">
            <a:avLst/>
          </a:prstGeom>
          <a:ln w="12700">
            <a:noFill/>
          </a:ln>
        </p:spPr>
      </p:pic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51BAD51C-8615-6C7F-5DE8-261399C87090}"/>
              </a:ext>
            </a:extLst>
          </p:cNvPr>
          <p:cNvSpPr txBox="1"/>
          <p:nvPr/>
        </p:nvSpPr>
        <p:spPr>
          <a:xfrm>
            <a:off x="2899932" y="5268496"/>
            <a:ext cx="34483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AIS-Lab </a:t>
            </a:r>
          </a:p>
          <a:p>
            <a:r>
              <a:rPr lang="en-US" sz="16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Applied Intelligent Systems Laboratory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8B605011-5BFD-5DB3-A255-B3E8FCE42D12}"/>
              </a:ext>
            </a:extLst>
          </p:cNvPr>
          <p:cNvSpPr txBox="1"/>
          <p:nvPr/>
        </p:nvSpPr>
        <p:spPr>
          <a:xfrm>
            <a:off x="1949392" y="4785233"/>
            <a:ext cx="307340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Virtual Reality Course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022FB1DA-D7BB-C595-520E-CCDDB6A506C5}"/>
              </a:ext>
            </a:extLst>
          </p:cNvPr>
          <p:cNvSpPr txBox="1"/>
          <p:nvPr/>
        </p:nvSpPr>
        <p:spPr>
          <a:xfrm>
            <a:off x="2890379" y="5804737"/>
            <a:ext cx="43794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imes" pitchFamily="2" charset="0"/>
                <a:hlinkClick r:id="rId5"/>
              </a:rPr>
              <a:t>https://borghese.di.unimi.it/Teaching/VR/VR.html</a:t>
            </a:r>
            <a:r>
              <a:rPr lang="en-US" sz="1600" dirty="0">
                <a:latin typeface="Times" pitchFamily="2" charset="0"/>
              </a:rPr>
              <a:t> </a:t>
            </a:r>
          </a:p>
          <a:p>
            <a:endParaRPr lang="en-US" sz="1600" dirty="0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C4FB4E55-7C5E-9BDC-502A-965C4D88AA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998" y="4804272"/>
            <a:ext cx="1485610" cy="1387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82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4B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&#10;&#10;Descrizione generata automaticamente">
            <a:extLst>
              <a:ext uri="{FF2B5EF4-FFF2-40B4-BE49-F238E27FC236}">
                <a16:creationId xmlns:a16="http://schemas.microsoft.com/office/drawing/2014/main" id="{C3884FF0-D45E-E77C-7F43-DBC77D6A60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093969"/>
            <a:ext cx="774819" cy="787225"/>
          </a:xfrm>
          <a:prstGeom prst="rect">
            <a:avLst/>
          </a:prstGeom>
          <a:ln w="12700">
            <a:solidFill>
              <a:srgbClr val="404040"/>
            </a:solidFill>
          </a:ln>
        </p:spPr>
      </p:pic>
      <p:pic>
        <p:nvPicPr>
          <p:cNvPr id="6" name="Picture 1" descr="minerva_dausare_def1">
            <a:extLst>
              <a:ext uri="{FF2B5EF4-FFF2-40B4-BE49-F238E27FC236}">
                <a16:creationId xmlns:a16="http://schemas.microsoft.com/office/drawing/2014/main" id="{ECFA37D7-69E6-77E2-53BA-204CBC93F20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163" y="4105539"/>
            <a:ext cx="774819" cy="77565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6CAEC134-AE2C-77EB-1A8D-33B3E81C3181}"/>
              </a:ext>
            </a:extLst>
          </p:cNvPr>
          <p:cNvSpPr txBox="1"/>
          <p:nvPr/>
        </p:nvSpPr>
        <p:spPr>
          <a:xfrm>
            <a:off x="4074060" y="4966496"/>
            <a:ext cx="1443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University Of Milan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AC0E1D9-C6B2-D7B7-3BEE-A6F6CFF473E8}"/>
              </a:ext>
            </a:extLst>
          </p:cNvPr>
          <p:cNvSpPr txBox="1"/>
          <p:nvPr/>
        </p:nvSpPr>
        <p:spPr>
          <a:xfrm>
            <a:off x="5554340" y="4881194"/>
            <a:ext cx="1858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Applied Intelligent Systems Laboratory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0A8B2B7-539C-CBD5-2BD3-0B2910FE7E75}"/>
              </a:ext>
            </a:extLst>
          </p:cNvPr>
          <p:cNvSpPr txBox="1"/>
          <p:nvPr/>
        </p:nvSpPr>
        <p:spPr>
          <a:xfrm>
            <a:off x="4431049" y="3121231"/>
            <a:ext cx="2487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" pitchFamily="2" charset="0"/>
              </a:rPr>
              <a:t>Virtual Reality Course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A83C433-F692-6D6B-17D3-1FF19F69C3B0}"/>
              </a:ext>
            </a:extLst>
          </p:cNvPr>
          <p:cNvSpPr txBox="1"/>
          <p:nvPr/>
        </p:nvSpPr>
        <p:spPr>
          <a:xfrm>
            <a:off x="3896749" y="3422998"/>
            <a:ext cx="35828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latin typeface="Times" pitchFamily="2" charset="0"/>
                <a:hlinkClick r:id="rId5"/>
              </a:rPr>
              <a:t>https://borghese.di.unimi.it/Teaching/VR/VR.html</a:t>
            </a:r>
            <a:r>
              <a:rPr lang="en-US" sz="1300" dirty="0">
                <a:latin typeface="Times" pitchFamily="2" charset="0"/>
              </a:rPr>
              <a:t> </a:t>
            </a:r>
          </a:p>
          <a:p>
            <a:endParaRPr lang="en-US" sz="1300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2F5863C-1377-A12A-9D72-0C590CDEC2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5668" y="1305965"/>
            <a:ext cx="1739885" cy="162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111658"/>
      </p:ext>
    </p:extLst>
  </p:cSld>
  <p:clrMapOvr>
    <a:masterClrMapping/>
  </p:clrMapOvr>
</p:sld>
</file>

<file path=ppt/theme/theme1.xml><?xml version="1.0" encoding="utf-8"?>
<a:theme xmlns:a="http://schemas.openxmlformats.org/drawingml/2006/main" name="Pacco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loPPT" id="{88C8F498-7712-C046-8716-0063931FC5D9}" vid="{BA6D2642-657C-E141-BD78-A651B40B541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18716</TotalTime>
  <Words>83</Words>
  <Application>Microsoft Macintosh PowerPoint</Application>
  <PresentationFormat>Widescreen</PresentationFormat>
  <Paragraphs>13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Gill Sans MT</vt:lpstr>
      <vt:lpstr>Times</vt:lpstr>
      <vt:lpstr>Pacco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Eleonora Chitti</dc:creator>
  <cp:lastModifiedBy>Eleonora Chitti</cp:lastModifiedBy>
  <cp:revision>1997</cp:revision>
  <cp:lastPrinted>2021-04-07T20:56:18Z</cp:lastPrinted>
  <dcterms:created xsi:type="dcterms:W3CDTF">2021-01-26T11:10:57Z</dcterms:created>
  <dcterms:modified xsi:type="dcterms:W3CDTF">2022-10-18T12:34:58Z</dcterms:modified>
</cp:coreProperties>
</file>